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62" r:id="rId8"/>
    <p:sldId id="264" r:id="rId9"/>
    <p:sldId id="265" r:id="rId10"/>
    <p:sldId id="269" r:id="rId11"/>
    <p:sldId id="267" r:id="rId12"/>
    <p:sldId id="263" r:id="rId13"/>
    <p:sldId id="266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099102-A53F-40B8-8644-BF5D336C5E1D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2937E3-B3C7-4921-B013-3617B2DCBDA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en.wikipedia.org/wiki/File:Facing_africa.gi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3/3c/Ethiopia_shaded_relief_map_1999,_CIA.jpg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Rotary (and Clowns) </a:t>
            </a:r>
            <a:b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9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Into Africa</a:t>
            </a:r>
            <a:r>
              <a:rPr lang="en-US" sz="4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i="1" dirty="0" smtClean="0">
                <a:latin typeface="Arial" pitchFamily="34" charset="0"/>
                <a:cs typeface="Arial" pitchFamily="34" charset="0"/>
              </a:rPr>
              <a:t>(Ethiopia and Uganda </a:t>
            </a:r>
            <a:br>
              <a:rPr lang="en-US" sz="3100" i="1" dirty="0" smtClean="0">
                <a:latin typeface="Arial" pitchFamily="34" charset="0"/>
                <a:cs typeface="Arial" pitchFamily="34" charset="0"/>
              </a:rPr>
            </a:br>
            <a:r>
              <a:rPr lang="en-US" sz="3100" i="1" dirty="0" smtClean="0">
                <a:latin typeface="Arial" pitchFamily="34" charset="0"/>
                <a:cs typeface="Arial" pitchFamily="34" charset="0"/>
              </a:rPr>
              <a:t>October 2012)</a:t>
            </a:r>
            <a:endParaRPr lang="en-US" sz="31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Jed\Pictures\Africa 2012\IMG_5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5638800" cy="3886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075" y="440375"/>
            <a:ext cx="71688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685800" y="923544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 algn="r">
              <a:defRPr/>
            </a:pPr>
            <a:r>
              <a:rPr kumimoji="0" lang="en-US" sz="4800" b="1" i="0" u="none" strike="noStrike" kern="1200" cap="none" spc="0" normalizeH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Addis</a:t>
            </a:r>
            <a:r>
              <a:rPr kumimoji="0" lang="en-US" sz="3200" b="1" i="0" u="none" strike="noStrike" kern="1200" cap="none" spc="0" normalizeH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Ababa</a:t>
            </a:r>
            <a:r>
              <a:rPr kumimoji="0" lang="en-US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8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534400" cy="1509712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 …Providing funds for  visiting of teams of voluntary surgeons from the UK, Germany and Holland to Nigeria and Ethiopia to perform facial reconstruction surgery on the victims of the disease </a:t>
            </a:r>
            <a:r>
              <a:rPr lang="en-US" sz="1800" b="1" i="1" dirty="0" smtClean="0"/>
              <a:t>noma</a:t>
            </a:r>
            <a:r>
              <a:rPr lang="en-US" sz="1800" b="1" dirty="0" smtClean="0"/>
              <a:t>, and the acquisition of related equipment for hospitals in Addis Ababa (Ethiopia) and Sokoto (Nigeria).</a:t>
            </a:r>
            <a:endParaRPr lang="en-US" sz="1800" b="1" dirty="0"/>
          </a:p>
        </p:txBody>
      </p:sp>
      <p:pic>
        <p:nvPicPr>
          <p:cNvPr id="1026" name="Picture 2" descr="Facing africa.gif">
            <a:hlinkClick r:id="rId2" tooltip="Facing africa.gif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"/>
            <a:ext cx="1472109" cy="119977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5813" y="2819400"/>
            <a:ext cx="2737787" cy="3810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999" y="2819400"/>
            <a:ext cx="2290119" cy="38515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895600"/>
            <a:ext cx="2133600" cy="376109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762000" y="1219200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Well Repair</a:t>
            </a:r>
            <a:endParaRPr lang="en-US" sz="4800" b="1" dirty="0" smtClean="0">
              <a:ln w="635"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</a:t>
            </a:r>
            <a:r>
              <a:rPr kumimoji="0" lang="en-US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Gulu</a:t>
            </a: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8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Users\Jed\Pictures\Africa 2012\IMG_5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1981200" cy="264138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8" name="Picture 4" descr="C:\Users\Jed\Pictures\Africa 2012\IMG_5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685800"/>
            <a:ext cx="2114720" cy="2819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9" name="Picture 5" descr="C:\Users\Jed\Pictures\Africa 2012\IMG_5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179" y="1295400"/>
            <a:ext cx="2235021" cy="1676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2" name="Picture 8" descr="C:\Users\Jed\Pictures\Africa 2012\IMG_5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149885"/>
            <a:ext cx="2667000" cy="355571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3" name="Picture 9" descr="C:\Users\Jed\Pictures\Africa 2012\IMG_58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4865" y="3124200"/>
            <a:ext cx="4443335" cy="35507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ed\Pictures\Africa 2012\IMG_5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657600"/>
            <a:ext cx="3479800" cy="26098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075" name="Picture 3" descr="C:\Users\Jed\Pictures\Africa 2012\IMG_5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14400"/>
            <a:ext cx="3454122" cy="2590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49752" y="1143000"/>
            <a:ext cx="5184648" cy="11430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Hut Construction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</a:t>
            </a:r>
            <a:r>
              <a:rPr kumimoji="0" lang="en-US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Gulu</a:t>
            </a: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8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 descr="C:\Users\Jed\Pictures\Africa 2012\IMG_5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3048000" cy="38711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1" name="Picture 3" descr="C:\Users\Jed\Pictures\Africa 2012\IMG_5398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0013" y="4191000"/>
            <a:ext cx="2777787" cy="2514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d\Pictures\Africa 2012\IMG_5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2209800" cy="16573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098" name="Picture 2" descr="C:\Users\Jed\Pictures\Africa 2012\IMG_5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2742980" cy="2057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101" name="Picture 5" descr="C:\Users\Jed\Pictures\Africa 2012\IMG_5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29400" y="2971800"/>
            <a:ext cx="2246195" cy="3505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762000" y="838200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Rocket Stoves</a:t>
            </a: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</a:t>
            </a:r>
            <a:r>
              <a:rPr kumimoji="0" lang="en-US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Gulu</a:t>
            </a: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8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00" name="Picture 4" descr="C:\Users\Jed\Pictures\Africa 2012\IMG_5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990600"/>
            <a:ext cx="3346921" cy="2895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102" name="Picture 6" descr="C:\Users\Jed\Pictures\Africa 2012\IMG_58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505200"/>
            <a:ext cx="3200400" cy="317488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d\Pictures\Africa 2012\IMG_5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187" y="2993575"/>
            <a:ext cx="1509027" cy="20118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60" name="Picture 12" descr="C:\Users\Jed\Pictures\Africa 2012\IMG_5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800" y="3641212"/>
            <a:ext cx="2038514" cy="25765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143000" y="237744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Noses,Noses,Noses</a:t>
            </a: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</a:t>
            </a:r>
            <a:r>
              <a:rPr kumimoji="0" lang="en-US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8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C:\Users\Jed\Pictures\Africa 2012\IMG_4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2539796" cy="1905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990600"/>
            <a:ext cx="2334257" cy="2098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2" name="Picture 4" descr="C:\Users\Jed\Pictures\Africa 2012\IMG_49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953000" y="1219200"/>
            <a:ext cx="1447800" cy="20874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4" name="Picture 6" descr="C:\Users\Jed\Pictures\Africa 2012\IMG_51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066800"/>
            <a:ext cx="1905000" cy="253979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5" name="Picture 7" descr="C:\Users\Jed\Pictures\Africa 2012\IMG_51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276600"/>
            <a:ext cx="1771792" cy="236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6" name="Picture 8" descr="C:\Users\Jed\Pictures\Africa 2012\IMG_534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2209800"/>
            <a:ext cx="1996012" cy="2514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2490850"/>
            <a:ext cx="1594799" cy="213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2058" name="Picture 10" descr="C:\Users\Jed\Pictures\Africa 2012\IMG_56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4495800"/>
            <a:ext cx="2133600" cy="16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9" name="Picture 11" descr="C:\Users\Jed\Pictures\Africa 2012\IMG_562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914" y="4667099"/>
            <a:ext cx="2717784" cy="203850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d\Pictures\Africa 2012\IMG_6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3555715" cy="2667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847344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Lasting Impression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“Meeting On The Road”                </a:t>
            </a: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8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1" name="Picture 3" descr="C:\Users\Jed\Pictures\Africa 2012\IMG_5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975" y="3143356"/>
            <a:ext cx="4297363" cy="322328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Ethiopia shaded relief map 1999, 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716" y="762000"/>
            <a:ext cx="6906409" cy="5486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9" name="Oval 8"/>
          <p:cNvSpPr/>
          <p:nvPr/>
        </p:nvSpPr>
        <p:spPr>
          <a:xfrm>
            <a:off x="3488375" y="3833750"/>
            <a:ext cx="533400" cy="381000"/>
          </a:xfrm>
          <a:prstGeom prst="ellipse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210800" y="228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70225" y="2790700"/>
            <a:ext cx="914400" cy="646331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Addis Ababa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930732" y="3124200"/>
            <a:ext cx="4298869" cy="93716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900050" y="4114800"/>
            <a:ext cx="533400" cy="381000"/>
          </a:xfrm>
          <a:prstGeom prst="ellipse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365760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Gambela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143000" y="3891150"/>
            <a:ext cx="958932" cy="431468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123700" y="3593275"/>
            <a:ext cx="533400" cy="381000"/>
          </a:xfrm>
          <a:prstGeom prst="ellipse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021278" y="3241964"/>
            <a:ext cx="1233054" cy="542304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52400" y="302425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Asosa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342900" y="54814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Uganda</a:t>
            </a:r>
            <a:endParaRPr lang="en-US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00400" y="2971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Ethiopia</a:t>
            </a:r>
            <a:endParaRPr lang="en-US" sz="24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infoplease.com/images/mugan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18400"/>
            <a:ext cx="4914900" cy="588240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96200" y="3733800"/>
            <a:ext cx="1219200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Kampala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48894" y="3978234"/>
            <a:ext cx="2066306" cy="40376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800600" y="4202874"/>
            <a:ext cx="914400" cy="332509"/>
          </a:xfrm>
          <a:prstGeom prst="ellipse">
            <a:avLst/>
          </a:prstGeom>
          <a:noFill/>
          <a:ln w="2857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96200" y="2526268"/>
            <a:ext cx="1219200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Gulu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893623" y="2303813"/>
            <a:ext cx="2730333" cy="43938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67200" y="2157350"/>
            <a:ext cx="838200" cy="304800"/>
          </a:xfrm>
          <a:prstGeom prst="ellipse">
            <a:avLst/>
          </a:prstGeom>
          <a:noFill/>
          <a:ln w="2857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50575" y="2502725"/>
            <a:ext cx="762000" cy="304800"/>
          </a:xfrm>
          <a:prstGeom prst="ellipse">
            <a:avLst/>
          </a:prstGeom>
          <a:noFill/>
          <a:ln w="28575"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81299" y="2493818"/>
            <a:ext cx="2181101" cy="17318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1951672"/>
            <a:ext cx="1524000" cy="1477328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Murchison Falls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National Park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Jed\Pictures\Africa 2012\IMG_5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42" y="3857624"/>
            <a:ext cx="3809958" cy="261937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0" name="Picture 6" descr="C:\Users\Jed\Pictures\Africa 2012\IMG_5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606" y="4308774"/>
            <a:ext cx="1854919" cy="24730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2" name="Picture 8" descr="C:\Users\Jed\Pictures\Africa 2012\IMG_5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550" y="909450"/>
            <a:ext cx="2457450" cy="3276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505200" y="-152400"/>
            <a:ext cx="5410200" cy="147002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00" b="1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Just To Get An Idea </a:t>
            </a:r>
            <a:r>
              <a:rPr kumimoji="0" lang="en-US" sz="49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9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9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1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Users\Jed\AppData\Local\Microsoft\Windows\Temporary Internet Files\Content.Outlook\I2LB37MJ\IMG_1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52400"/>
            <a:ext cx="2057400" cy="1995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8" name="Picture 4" descr="C:\Users\Jed\Pictures\Africa 2012\IMG_15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7317" y="1166750"/>
            <a:ext cx="3352800" cy="2514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286000"/>
            <a:ext cx="2514600" cy="1885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035" name="Picture 11" descr="C:\Users\Jed\AppData\Local\Microsoft\Windows\Temporary Internet Files\Content.Outlook\I2LB37MJ\2012-10-18 02 12 40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4350825"/>
            <a:ext cx="3200400" cy="24003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57800" y="282575"/>
            <a:ext cx="4038600" cy="147002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00" b="1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Clowns </a:t>
            </a:r>
            <a:r>
              <a:rPr kumimoji="0" lang="en-US" sz="49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n-US" sz="49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1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 descr="IMG_555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350" y="2057400"/>
            <a:ext cx="2236470" cy="167735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62950" y="381297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Deb “</a:t>
            </a:r>
            <a:r>
              <a:rPr lang="en-US" b="1" dirty="0" smtClean="0"/>
              <a:t>Giggles</a:t>
            </a:r>
            <a:r>
              <a:rPr lang="en-US" dirty="0" smtClean="0"/>
              <a:t>” Foy</a:t>
            </a:r>
            <a:endParaRPr lang="en-US" dirty="0"/>
          </a:p>
        </p:txBody>
      </p:sp>
      <p:pic>
        <p:nvPicPr>
          <p:cNvPr id="7" name="Picture 6" descr="C:\Users\Jed\Pictures\Africa 2012\IMG_49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57400"/>
            <a:ext cx="2286000" cy="1714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68625" y="382661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Lois </a:t>
            </a:r>
            <a:r>
              <a:rPr lang="en-US" b="1" dirty="0" smtClean="0"/>
              <a:t>“CoCo” </a:t>
            </a:r>
            <a:r>
              <a:rPr lang="en-US" dirty="0" smtClean="0"/>
              <a:t>Kerr</a:t>
            </a:r>
            <a:endParaRPr lang="en-US" dirty="0"/>
          </a:p>
        </p:txBody>
      </p:sp>
      <p:pic>
        <p:nvPicPr>
          <p:cNvPr id="16387" name="Picture 3" descr="C:\Users\Jed\Pictures\Africa 2012\IMG_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302826"/>
            <a:ext cx="2362200" cy="177179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350825" y="618407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Jed </a:t>
            </a:r>
            <a:r>
              <a:rPr lang="en-US" b="1" dirty="0" smtClean="0"/>
              <a:t>“Duffy” </a:t>
            </a:r>
            <a:r>
              <a:rPr lang="en-US" dirty="0" smtClean="0"/>
              <a:t>Selter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91200" y="6188818"/>
            <a:ext cx="262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Brenda </a:t>
            </a:r>
            <a:r>
              <a:rPr lang="en-US" b="1" dirty="0" smtClean="0"/>
              <a:t>“Queen B” </a:t>
            </a:r>
            <a:r>
              <a:rPr lang="en-US" dirty="0" smtClean="0"/>
              <a:t>Wall</a:t>
            </a:r>
            <a:endParaRPr lang="en-US" dirty="0"/>
          </a:p>
        </p:txBody>
      </p:sp>
      <p:pic>
        <p:nvPicPr>
          <p:cNvPr id="20" name="Picture 19" descr="IMG_545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600" y="4295900"/>
            <a:ext cx="2394797" cy="179609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47674" y="533400"/>
            <a:ext cx="4529126" cy="990601"/>
            <a:chOff x="525" y="2016"/>
            <a:chExt cx="2853" cy="624"/>
          </a:xfrm>
        </p:grpSpPr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 rot="10498031">
              <a:off x="1361" y="2193"/>
              <a:ext cx="119" cy="391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50000">
                  <a:srgbClr val="009999"/>
                </a:gs>
                <a:gs pos="100000">
                  <a:srgbClr val="6699FF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366" y="2016"/>
              <a:ext cx="52" cy="102"/>
            </a:xfrm>
            <a:prstGeom prst="ellipse">
              <a:avLst/>
            </a:prstGeom>
            <a:gradFill rotWithShape="0">
              <a:gsLst>
                <a:gs pos="0">
                  <a:srgbClr val="009999"/>
                </a:gs>
                <a:gs pos="100000">
                  <a:srgbClr val="6699FF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623" y="2072"/>
              <a:ext cx="433" cy="422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5050">
                    <a:gamma/>
                    <a:shade val="58824"/>
                    <a:invGamma/>
                  </a:srgbClr>
                </a:gs>
                <a:gs pos="50000">
                  <a:srgbClr val="FF5050"/>
                </a:gs>
                <a:gs pos="100000">
                  <a:srgbClr val="FF5050">
                    <a:gamma/>
                    <a:shade val="58824"/>
                    <a:invGamma/>
                  </a:srgbClr>
                </a:gs>
              </a:gsLst>
              <a:lin ang="27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25" y="2058"/>
              <a:ext cx="2556" cy="471"/>
            </a:xfrm>
            <a:prstGeom prst="rect">
              <a:avLst/>
            </a:prstGeom>
          </p:spPr>
          <p:txBody>
            <a:bodyPr wrap="none" numCol="1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kern="10" dirty="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/>
                    </a:outerShdw>
                  </a:effectLst>
                  <a:latin typeface="Comic Sans MS"/>
                </a:rPr>
                <a:t>Caring Clowns International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464" y="2024"/>
              <a:ext cx="52" cy="102"/>
            </a:xfrm>
            <a:prstGeom prst="ellipse">
              <a:avLst/>
            </a:prstGeom>
            <a:gradFill rotWithShape="0">
              <a:gsLst>
                <a:gs pos="0">
                  <a:srgbClr val="009999"/>
                </a:gs>
                <a:gs pos="100000">
                  <a:srgbClr val="6699FF"/>
                </a:gs>
              </a:gsLst>
              <a:lin ang="5400000" scaled="1"/>
            </a:gra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384" y="2202"/>
              <a:ext cx="60" cy="113"/>
            </a:xfrm>
            <a:prstGeom prst="ellipse">
              <a:avLst/>
            </a:prstGeom>
            <a:gradFill rotWithShape="0">
              <a:gsLst>
                <a:gs pos="0">
                  <a:srgbClr val="FF5050"/>
                </a:gs>
                <a:gs pos="100000">
                  <a:srgbClr val="FF505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dbl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786" y="2448"/>
              <a:ext cx="25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rgbClr val="009999"/>
                  </a:solidFill>
                  <a:latin typeface="Comic Sans MS" pitchFamily="66" charset="0"/>
                </a:rPr>
                <a:t>“Enriching   Lives Through Joyful Connections”</a:t>
              </a: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>
              <a:off x="2656" y="2140"/>
              <a:ext cx="138" cy="120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76800" y="282575"/>
            <a:ext cx="4038600" cy="147002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00" b="1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Guest Clowns </a:t>
            </a:r>
            <a:r>
              <a:rPr kumimoji="0" lang="en-US" sz="49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n-US" sz="49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1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66947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Pat Pigot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77550" y="4826118"/>
            <a:ext cx="233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Myriah Lea-Tucker</a:t>
            </a:r>
            <a:endParaRPr lang="en-US" b="1" dirty="0"/>
          </a:p>
        </p:txBody>
      </p:sp>
      <p:pic>
        <p:nvPicPr>
          <p:cNvPr id="17410" name="Picture 2" descr="C:\Users\Jed\Pictures\Africa 2012\IMG_5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50" y="1309250"/>
            <a:ext cx="2094324" cy="2286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7413" name="Picture 5" descr="C:\Users\Jed\Pictures\Africa 2012\IMG_5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00" y="2387718"/>
            <a:ext cx="2119176" cy="236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867400" y="588125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Henock  Alemayehu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9" name="Picture 18" descr="IMG_521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24700" y="3366650"/>
            <a:ext cx="1981200" cy="245872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ed\Pictures\Africa 2012\IMG_5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373563" cy="32804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715000" y="228600"/>
            <a:ext cx="3200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NID </a:t>
            </a:r>
            <a:r>
              <a:rPr lang="en-US" sz="33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Ethiopia</a:t>
            </a:r>
            <a:r>
              <a:rPr lang="en-US" sz="4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900" b="1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9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n-US" sz="49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1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Users\Jed\Pictures\Africa 2012\IMG_5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276600" cy="24576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0" name="Picture 2" descr="C:\Users\Jed\Pictures\Africa 2012\IMG_5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2742980" cy="2057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048000"/>
            <a:ext cx="2816392" cy="3581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ed\Pictures\Africa 2012\IMG_5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800" y="2528888"/>
            <a:ext cx="4450992" cy="333851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67000" y="609600"/>
            <a:ext cx="6096000" cy="18288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Black Lion Hospital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Addis</a:t>
            </a:r>
            <a:r>
              <a:rPr kumimoji="0" lang="en-US" sz="3200" b="1" i="0" u="none" strike="noStrike" kern="1200" cap="none" spc="0" normalizeH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Ababa</a:t>
            </a:r>
            <a:r>
              <a:rPr kumimoji="0" lang="en-US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8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2" name="Picture 4" descr="C:\Users\Jed\Pictures\Africa 2012\IMG_5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657306" cy="2743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053" name="Picture 5" descr="C:\Users\Jed\Pictures\Africa 2012\IMG_5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91000"/>
            <a:ext cx="3149347" cy="236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d\Pictures\Africa 2012\IMG_4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899" y="1371600"/>
            <a:ext cx="2889901" cy="32004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7" name="Picture 3" descr="C:\Users\Jed\Pictures\Africa 2012\IMG_4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19334"/>
            <a:ext cx="3429000" cy="268626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57600" y="228600"/>
            <a:ext cx="5029200" cy="18288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Cheshire Home</a:t>
            </a:r>
            <a:r>
              <a:rPr kumimoji="0" lang="en-US" sz="4800" b="1" i="0" u="none" strike="noStrike" kern="1200" cap="none" spc="0" normalizeH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                </a:t>
            </a:r>
            <a:r>
              <a:rPr kumimoji="0" lang="en-US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Addis</a:t>
            </a:r>
            <a:r>
              <a:rPr kumimoji="0" lang="en-US" sz="3200" b="1" i="0" u="none" strike="noStrike" kern="1200" cap="none" spc="0" normalizeH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Ababa</a:t>
            </a:r>
            <a:r>
              <a:rPr kumimoji="0" lang="en-US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8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 descr="C:\Users\Jed\Pictures\Africa 2012\IMG_5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558" y="1066800"/>
            <a:ext cx="4839842" cy="2743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8" name="Picture 4" descr="C:\Users\Jed\Pictures\Africa 2012\IMG_49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962400"/>
            <a:ext cx="3429000" cy="26980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</TotalTime>
  <Words>152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Rotary (and Clowns)  Into Africa (Ethiopia and Uganda  October 2012)</vt:lpstr>
      <vt:lpstr>Slide 2</vt:lpstr>
      <vt:lpstr>Slide 3</vt:lpstr>
      <vt:lpstr>Slide 4</vt:lpstr>
      <vt:lpstr>Slide 5</vt:lpstr>
      <vt:lpstr>Slide 6</vt:lpstr>
      <vt:lpstr>NID Ethiopia    </vt:lpstr>
      <vt:lpstr>Slide 8</vt:lpstr>
      <vt:lpstr>Slide 9</vt:lpstr>
      <vt:lpstr>                         Addis Ababa    </vt:lpstr>
      <vt:lpstr>Well Repair                 Gulu </vt:lpstr>
      <vt:lpstr>Slide 12</vt:lpstr>
      <vt:lpstr>Rocket Stoves                Gulu </vt:lpstr>
      <vt:lpstr>Noses,Noses,Noses                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(and Clowns)  Into Africa (Ethiopia and Uganda  October 2012)</dc:title>
  <dc:creator>Jed</dc:creator>
  <cp:lastModifiedBy>Jed</cp:lastModifiedBy>
  <cp:revision>61</cp:revision>
  <dcterms:created xsi:type="dcterms:W3CDTF">2012-11-06T15:16:07Z</dcterms:created>
  <dcterms:modified xsi:type="dcterms:W3CDTF">2012-11-13T20:40:34Z</dcterms:modified>
</cp:coreProperties>
</file>